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4680" autoAdjust="0"/>
  </p:normalViewPr>
  <p:slideViewPr>
    <p:cSldViewPr>
      <p:cViewPr>
        <p:scale>
          <a:sx n="100" d="100"/>
          <a:sy n="100" d="100"/>
        </p:scale>
        <p:origin x="-946" y="3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8266-3F4A-45C7-8EC5-625F559E9D02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5EC3E-8C6B-4C06-BB2D-DBB76625709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8266-3F4A-45C7-8EC5-625F559E9D02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5EC3E-8C6B-4C06-BB2D-DBB7662570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8266-3F4A-45C7-8EC5-625F559E9D02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5EC3E-8C6B-4C06-BB2D-DBB7662570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8266-3F4A-45C7-8EC5-625F559E9D02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5EC3E-8C6B-4C06-BB2D-DBB7662570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8266-3F4A-45C7-8EC5-625F559E9D02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5EC3E-8C6B-4C06-BB2D-DBB7662570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8266-3F4A-45C7-8EC5-625F559E9D02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5EC3E-8C6B-4C06-BB2D-DBB7662570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8266-3F4A-45C7-8EC5-625F559E9D02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5EC3E-8C6B-4C06-BB2D-DBB7662570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8266-3F4A-45C7-8EC5-625F559E9D02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5EC3E-8C6B-4C06-BB2D-DBB7662570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8266-3F4A-45C7-8EC5-625F559E9D02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5EC3E-8C6B-4C06-BB2D-DBB7662570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8266-3F4A-45C7-8EC5-625F559E9D02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5EC3E-8C6B-4C06-BB2D-DBB7662570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8266-3F4A-45C7-8EC5-625F559E9D02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5EC3E-8C6B-4C06-BB2D-DBB76625709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4D88266-3F4A-45C7-8EC5-625F559E9D02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135EC3E-8C6B-4C06-BB2D-DBB76625709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373881"/>
            <a:ext cx="5637010" cy="2103119"/>
          </a:xfrm>
          <a:noFill/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1.Србија постаје краљевина у :</a:t>
            </a:r>
          </a:p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12.веку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Б)  13.веку</a:t>
            </a:r>
          </a:p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14.веку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19399" y="5410200"/>
            <a:ext cx="1219202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399" y="685800"/>
            <a:ext cx="329513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76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657600"/>
            <a:ext cx="5637010" cy="2590800"/>
          </a:xfrm>
          <a:noFill/>
        </p:spPr>
        <p:txBody>
          <a:bodyPr>
            <a:normAutofit/>
          </a:bodyPr>
          <a:lstStyle/>
          <a:p>
            <a:r>
              <a:rPr lang="sr-Cyrl-RS" dirty="0" smtClean="0">
                <a:solidFill>
                  <a:schemeClr val="tx1"/>
                </a:solidFill>
              </a:rPr>
              <a:t>10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Која је дужина трке маратон?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42 к</a:t>
            </a:r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5000 м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24 км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endParaRPr lang="sr-Cyrl-R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5000" y="4191000"/>
            <a:ext cx="12954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04800"/>
            <a:ext cx="5724412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38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657600"/>
            <a:ext cx="6272605" cy="2590800"/>
          </a:xfrm>
          <a:noFill/>
        </p:spPr>
        <p:txBody>
          <a:bodyPr>
            <a:normAutofit/>
          </a:bodyPr>
          <a:lstStyle/>
          <a:p>
            <a:r>
              <a:rPr lang="sr-Cyrl-RS" dirty="0" smtClean="0">
                <a:solidFill>
                  <a:schemeClr val="tx1"/>
                </a:solidFill>
              </a:rPr>
              <a:t>11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.Масленица је руски празник којим се обележава....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крај зиме,почетак пролећа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почетак зиме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почетак поста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9200" y="4495800"/>
            <a:ext cx="36576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295400" y="38102"/>
            <a:ext cx="5562600" cy="3706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58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4" y="3657600"/>
            <a:ext cx="6679605" cy="2590800"/>
          </a:xfrm>
          <a:noFill/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12.Најдубље језеро на свету је: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Скадарско језеро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Оњешко језеро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Бајкалско језеро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5000" y="5105400"/>
            <a:ext cx="23622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pic>
        <p:nvPicPr>
          <p:cNvPr id="2050" name="Picture 2" descr="Bajkalsko jezero ili Sibirsko more - Reklamirajte 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0"/>
            <a:ext cx="560617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96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4" y="3657600"/>
            <a:ext cx="6679605" cy="2590800"/>
          </a:xfrm>
          <a:noFill/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Како гласи реч </a:t>
            </a:r>
            <a:r>
              <a:rPr lang="sr-Cyrl-RS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историја</a:t>
            </a:r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немачком?</a:t>
            </a:r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sr-Latn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Erdkunde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sr-Latn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Geschichte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sr-Latn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Kunst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sr-Cyrl-R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5000" y="4648200"/>
            <a:ext cx="14478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99" y="533400"/>
            <a:ext cx="6263979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014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048000"/>
            <a:ext cx="7619999" cy="3200400"/>
          </a:xfrm>
          <a:noFill/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Cyrl-R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Како гласи облик множине именице </a:t>
            </a:r>
            <a:r>
              <a:rPr lang="sr-Latn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Hund?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sr-Latn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Hunde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sr-Latn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Hunden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sr-Latn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Hunds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52500" y="4038600"/>
            <a:ext cx="11811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91440"/>
            <a:ext cx="26670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53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048000"/>
            <a:ext cx="7619999" cy="3200400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1</a:t>
            </a:r>
            <a:r>
              <a:rPr lang="sr-Cyrl-RS" dirty="0" smtClean="0">
                <a:solidFill>
                  <a:schemeClr val="tx1"/>
                </a:solidFill>
              </a:rPr>
              <a:t>5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Дати су низови градивних честица супстанци.Који низ чине само ненаелектрисане честице? </a:t>
            </a:r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атоми-молекули-неутрони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атоми-молекули-јони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молекули-катјони-анјони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Г) атоми-протони-неутрони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endParaRPr lang="sr-Cyrl-R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4267200"/>
            <a:ext cx="343662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76200"/>
            <a:ext cx="4236803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22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73795" y="4191000"/>
            <a:ext cx="5637010" cy="2057399"/>
          </a:xfrm>
        </p:spPr>
        <p:txBody>
          <a:bodyPr>
            <a:normAutofit/>
          </a:bodyPr>
          <a:lstStyle/>
          <a:p>
            <a:r>
              <a:rPr lang="sr-Cyrl-RS" dirty="0" smtClean="0"/>
              <a:t>А) елемент</a:t>
            </a:r>
          </a:p>
          <a:p>
            <a:r>
              <a:rPr lang="sr-Cyrl-RS" dirty="0" smtClean="0"/>
              <a:t>Б) једињење</a:t>
            </a:r>
          </a:p>
          <a:p>
            <a:r>
              <a:rPr lang="sr-Cyrl-RS" dirty="0" smtClean="0"/>
              <a:t>В)хомогена смеша</a:t>
            </a:r>
          </a:p>
          <a:p>
            <a:r>
              <a:rPr lang="sr-Cyrl-RS" dirty="0" smtClean="0"/>
              <a:t>Г) хетерогена смеш</a:t>
            </a:r>
            <a:r>
              <a:rPr lang="en-US" dirty="0" smtClean="0"/>
              <a:t>a</a:t>
            </a:r>
            <a:endParaRPr lang="sr-Cyrl-R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3116110"/>
          </a:xfrm>
        </p:spPr>
        <p:txBody>
          <a:bodyPr/>
          <a:lstStyle/>
          <a:p>
            <a:pPr marL="182880" indent="0">
              <a:buNone/>
            </a:pPr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16. Која врста супстанце је бистри шампон за косу?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60" y="381000"/>
            <a:ext cx="412229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828800" y="5105400"/>
            <a:ext cx="22098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06597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57200" y="2895601"/>
            <a:ext cx="8382000" cy="3039064"/>
          </a:xfrm>
          <a:noFill/>
        </p:spPr>
        <p:txBody>
          <a:bodyPr>
            <a:normAutofit/>
          </a:bodyPr>
          <a:lstStyle/>
          <a:p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17. Време разградње пластике је: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А) од 50  до 100 година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Б) од 100 до 200 година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В) од 100 до 1000 година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76200"/>
            <a:ext cx="5396948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922020" y="4343400"/>
            <a:ext cx="288798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0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85087" y="3276600"/>
            <a:ext cx="8077200" cy="2886664"/>
          </a:xfrm>
        </p:spPr>
        <p:txBody>
          <a:bodyPr>
            <a:normAutofit/>
          </a:bodyPr>
          <a:lstStyle/>
          <a:p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18.Рециклажом  једне тоне папира уштеди се: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А) 20 стабала дрвета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Б) 17 стабала дрвета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В) 15 стабала дрвета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76200"/>
            <a:ext cx="386577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914400" y="4267200"/>
            <a:ext cx="24384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58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8600" y="3352800"/>
            <a:ext cx="8839200" cy="3200399"/>
          </a:xfrm>
        </p:spPr>
        <p:txBody>
          <a:bodyPr>
            <a:normAutofit/>
          </a:bodyPr>
          <a:lstStyle/>
          <a:p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19. Стих „ Ископаше ти очи ,лепа слико ! „ је....</a:t>
            </a: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осмерац</a:t>
            </a: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деветерац</a:t>
            </a: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десетерац</a:t>
            </a: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Г) једанаестерац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76200"/>
            <a:ext cx="4224954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09600" y="5334000"/>
            <a:ext cx="19812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09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172200" cy="281940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2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Плава коса спада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   рецесивне особине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доминантне особине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   рецесивне и доминантне особине</a:t>
            </a:r>
          </a:p>
          <a:p>
            <a:pPr algn="l"/>
            <a:endParaRPr lang="ru-RU" dirty="0" smtClean="0">
              <a:solidFill>
                <a:schemeClr val="tx2"/>
              </a:solidFill>
            </a:endParaRPr>
          </a:p>
          <a:p>
            <a:pPr algn="l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81200" y="4114800"/>
            <a:ext cx="27432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19100"/>
            <a:ext cx="5371171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306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57200" y="3200400"/>
            <a:ext cx="8229600" cy="3352799"/>
          </a:xfrm>
        </p:spPr>
        <p:txBody>
          <a:bodyPr>
            <a:normAutofit/>
          </a:bodyPr>
          <a:lstStyle/>
          <a:p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20. Вештина лепог писања назива се:</a:t>
            </a:r>
          </a:p>
          <a:p>
            <a:endParaRPr lang="sr-Cyrl-R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ортоепија</a:t>
            </a: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калиграфија</a:t>
            </a: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правопис</a:t>
            </a: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Г) хагиографија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76200"/>
            <a:ext cx="3962399" cy="3060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38200" y="4724400"/>
            <a:ext cx="17526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2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438400"/>
            <a:ext cx="7619999" cy="4114800"/>
          </a:xfrm>
          <a:noFill/>
        </p:spPr>
        <p:txBody>
          <a:bodyPr>
            <a:normAutofit fontScale="47500" lnSpcReduction="20000"/>
          </a:bodyPr>
          <a:lstStyle/>
          <a:p>
            <a:r>
              <a:rPr lang="ru-RU" sz="5500" dirty="0">
                <a:solidFill>
                  <a:schemeClr val="tx1"/>
                </a:solidFill>
              </a:rPr>
              <a:t> </a:t>
            </a:r>
            <a:r>
              <a:rPr lang="en-US" sz="5500" dirty="0" smtClean="0">
                <a:solidFill>
                  <a:schemeClr val="tx1"/>
                </a:solidFill>
              </a:rPr>
              <a:t>3.</a:t>
            </a:r>
            <a:r>
              <a:rPr lang="ru-RU" sz="6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 виси о концу , балон се ?</a:t>
            </a:r>
          </a:p>
          <a:p>
            <a:endParaRPr lang="ru-RU" sz="55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sr-Cyrl-RS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en-US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sr-Cyrl-RS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алази у бестежинском стању јер </a:t>
            </a:r>
            <a:r>
              <a:rPr lang="sr-Cyrl-RS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  не  </a:t>
            </a:r>
            <a:r>
              <a:rPr lang="sr-Cyrl-RS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ослања на подлогу</a:t>
            </a:r>
          </a:p>
          <a:p>
            <a:pPr algn="l"/>
            <a:endParaRPr lang="ru-RU" sz="5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не налази у бестежинском стању јер затеже конац</a:t>
            </a:r>
          </a:p>
          <a:p>
            <a:pPr algn="l"/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ru-RU" sz="5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sr-Cyrl-RS" sz="5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5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sr-Cyrl-RS" sz="5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алази у бестежинском стању јер мирује</a:t>
            </a:r>
            <a:endParaRPr lang="ru-RU" sz="5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5500" dirty="0" smtClean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4343400"/>
            <a:ext cx="7086600" cy="685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838201"/>
            <a:ext cx="16383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64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429000"/>
            <a:ext cx="8686800" cy="3124200"/>
          </a:xfrm>
          <a:noFill/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4.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Тежина је: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А)    сила којом Земља привлачи тела ка њеном центру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   маса тела  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В)  сила којом тело делује на  хоризонталну подлогу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или затеже  нит</a:t>
            </a:r>
            <a:endParaRPr lang="ru-RU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4792980"/>
            <a:ext cx="6172200" cy="76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04800"/>
            <a:ext cx="4800600" cy="3058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29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657600"/>
            <a:ext cx="5637010" cy="2590800"/>
          </a:xfrm>
          <a:noFill/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5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Која је заједничка реч за бициклу , слику на зиду и меморију ?</a:t>
            </a:r>
          </a:p>
          <a:p>
            <a:r>
              <a:rPr lang="sr-Cyrl-R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точак </a:t>
            </a:r>
            <a:endParaRPr lang="sr-Latn-R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рам</a:t>
            </a:r>
          </a:p>
          <a:p>
            <a:r>
              <a:rPr lang="sr-Latn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Latn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брзина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5000" y="4953000"/>
            <a:ext cx="11430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81000"/>
            <a:ext cx="4809344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904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657600"/>
            <a:ext cx="5637010" cy="2590800"/>
          </a:xfrm>
          <a:noFill/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6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.Избацити уљеза !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чекић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радна меморија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 професор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5000" y="4114800"/>
            <a:ext cx="12192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60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09600"/>
            <a:ext cx="2574324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632459"/>
            <a:ext cx="3073580" cy="212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252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4" y="2743200"/>
            <a:ext cx="6527205" cy="3657600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7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>
                <a:solidFill>
                  <a:srgbClr val="2B313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2B3135"/>
                </a:solidFill>
                <a:latin typeface="Times New Roman" pitchFamily="18" charset="0"/>
                <a:cs typeface="Times New Roman" pitchFamily="18" charset="0"/>
              </a:rPr>
              <a:t>Гласови К , Г ,Х су: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          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предњонепчани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Б)  задњонепчани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В)   зубни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24200" y="3733800"/>
            <a:ext cx="20574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7200"/>
            <a:ext cx="3286125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606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743200"/>
            <a:ext cx="7467600" cy="3505200"/>
          </a:xfrm>
          <a:noFill/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8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 ТРЧАЊЕ је:</a:t>
            </a:r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глагол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именица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прилог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3657600"/>
            <a:ext cx="14478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57200"/>
            <a:ext cx="4477244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250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657600"/>
            <a:ext cx="5637010" cy="2590800"/>
          </a:xfrm>
          <a:noFill/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9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sr-Cyrl-R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Колико играча има у ватерполу ?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пет и голман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шест и голман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седам и голман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осам и голман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89760" y="4648200"/>
            <a:ext cx="19050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609600"/>
            <a:ext cx="406923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540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465</TotalTime>
  <Words>455</Words>
  <Application>Microsoft Office PowerPoint</Application>
  <PresentationFormat>On-screen Show (4:3)</PresentationFormat>
  <Paragraphs>113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16. Која врста супстанце је бистри шампон за косу?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Квиз</dc:title>
  <dc:creator>Admin</dc:creator>
  <cp:lastModifiedBy>Admin</cp:lastModifiedBy>
  <cp:revision>145</cp:revision>
  <dcterms:created xsi:type="dcterms:W3CDTF">2022-10-05T17:46:35Z</dcterms:created>
  <dcterms:modified xsi:type="dcterms:W3CDTF">2023-02-06T14:11:29Z</dcterms:modified>
</cp:coreProperties>
</file>